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11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5" r:id="rId10"/>
    <p:sldId id="266" r:id="rId11"/>
    <p:sldId id="267" r:id="rId12"/>
    <p:sldId id="269" r:id="rId13"/>
    <p:sldId id="268" r:id="rId14"/>
    <p:sldId id="272" r:id="rId15"/>
    <p:sldId id="270" r:id="rId16"/>
    <p:sldId id="271" r:id="rId17"/>
    <p:sldId id="273" r:id="rId18"/>
    <p:sldId id="274" r:id="rId19"/>
  </p:sldIdLst>
  <p:sldSz cx="9144000" cy="6858000" type="screen4x3"/>
  <p:notesSz cx="6858000" cy="9144000"/>
  <p:custDataLst>
    <p:tags r:id="rId20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gs" Target="tags/tag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199" y="1295400"/>
            <a:ext cx="8228013" cy="1927225"/>
          </a:xfrm>
        </p:spPr>
        <p:txBody>
          <a:bodyPr tIns="0" bIns="0" anchor="b" anchorCtr="0"/>
          <a:lstStyle>
            <a:lvl1pPr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AU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199" y="3307976"/>
            <a:ext cx="8228013" cy="1066800"/>
          </a:xfrm>
        </p:spPr>
        <p:txBody>
          <a:bodyPr tIns="0" bIns="0"/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AU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98AF03-7270-45C2-A683-C5E353EF01A5}" type="datetime4">
              <a:rPr lang="en-US" smtClean="0"/>
              <a:pPr/>
              <a:t>June 22, 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57B0AA-AC8E-4463-ADAC-E87D09B82E4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8292818" y="5804647"/>
            <a:ext cx="367088" cy="67710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sz="4400">
                <a:solidFill>
                  <a:schemeClr val="accent1"/>
                </a:solidFill>
                <a:latin typeface="Wingdings" pitchFamily="2" charset="2"/>
              </a:rPr>
              <a:t>S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EC3ED-7435-49F9-84C8-03CCA2F8DEDB}" type="datetime4">
              <a:rPr lang="en-US" smtClean="0"/>
              <a:pPr/>
              <a:t>June 22, 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381001"/>
            <a:ext cx="3509683" cy="2209800"/>
          </a:xfrm>
        </p:spPr>
        <p:txBody>
          <a:bodyPr anchor="b"/>
          <a:lstStyle>
            <a:lvl1pPr algn="l">
              <a:defRPr sz="4400" b="0"/>
            </a:lvl1pPr>
          </a:lstStyle>
          <a:p>
            <a:r>
              <a:rPr lang="en-AU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0" y="273050"/>
            <a:ext cx="3657600" cy="5853113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1946275" indent="-227013">
              <a:defRPr sz="1600"/>
            </a:lvl6pPr>
            <a:lvl7pPr marL="2173288" indent="-227013">
              <a:defRPr sz="1600"/>
            </a:lvl7pPr>
            <a:lvl8pPr marL="2398713" indent="-227013">
              <a:defRPr sz="1600"/>
            </a:lvl8pPr>
            <a:lvl9pPr marL="2625725" indent="-227013">
              <a:defRPr sz="16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199" y="2649071"/>
            <a:ext cx="3509683" cy="3388192"/>
          </a:xfrm>
        </p:spPr>
        <p:txBody>
          <a:bodyPr>
            <a:normAutofit/>
          </a:bodyPr>
          <a:lstStyle>
            <a:lvl1pPr marL="0" indent="0">
              <a:spcBef>
                <a:spcPts val="600"/>
              </a:spcBef>
              <a:buNone/>
              <a:defRPr sz="20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FC49BF1-FCD3-4395-8FF6-0047AF66228E}" type="datetime4">
              <a:rPr lang="en-US" smtClean="0"/>
              <a:pPr/>
              <a:t>June 22, 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4A37A-AFC2-4A01-80A1-FC20F2C0D5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51425" y="381001"/>
            <a:ext cx="3635375" cy="2209800"/>
          </a:xfrm>
        </p:spPr>
        <p:txBody>
          <a:bodyPr anchor="b"/>
          <a:lstStyle>
            <a:lvl1pPr algn="l">
              <a:defRPr sz="4400" b="0">
                <a:solidFill>
                  <a:schemeClr val="tx1"/>
                </a:solidFill>
              </a:defRPr>
            </a:lvl1pPr>
          </a:lstStyle>
          <a:p>
            <a:r>
              <a:rPr lang="en-AU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51425" y="2649070"/>
            <a:ext cx="3635375" cy="3505667"/>
          </a:xfrm>
        </p:spPr>
        <p:txBody>
          <a:bodyPr>
            <a:normAutofit/>
          </a:bodyPr>
          <a:lstStyle>
            <a:lvl1pPr marL="0" indent="0">
              <a:spcBef>
                <a:spcPts val="600"/>
              </a:spcBef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CA861222-2C8B-4501-BE87-6797EC025925}" type="datetime4">
              <a:rPr lang="en-US" smtClean="0"/>
              <a:pPr/>
              <a:t>June 22, 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228600" y="1143000"/>
            <a:ext cx="4267200" cy="4267200"/>
          </a:xfrm>
          <a:prstGeom prst="ellipse">
            <a:avLst/>
          </a:prstGeom>
          <a:ln w="28575">
            <a:solidFill>
              <a:schemeClr val="accent1"/>
            </a:solidFill>
          </a:ln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AU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s with Caption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51425" y="381001"/>
            <a:ext cx="3635375" cy="2209800"/>
          </a:xfrm>
        </p:spPr>
        <p:txBody>
          <a:bodyPr anchor="b"/>
          <a:lstStyle>
            <a:lvl1pPr algn="l">
              <a:defRPr sz="4400" b="0">
                <a:solidFill>
                  <a:schemeClr val="tx1"/>
                </a:solidFill>
              </a:defRPr>
            </a:lvl1pPr>
          </a:lstStyle>
          <a:p>
            <a:r>
              <a:rPr lang="en-AU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51425" y="2649070"/>
            <a:ext cx="3635375" cy="3505667"/>
          </a:xfrm>
        </p:spPr>
        <p:txBody>
          <a:bodyPr>
            <a:normAutofit/>
          </a:bodyPr>
          <a:lstStyle>
            <a:lvl1pPr marL="0" indent="0">
              <a:spcBef>
                <a:spcPts val="600"/>
              </a:spcBef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16C01193-8287-4834-A286-6B880643E934}" type="datetime4">
              <a:rPr lang="en-US" smtClean="0"/>
              <a:pPr/>
              <a:t>June 22, 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990600" y="2590800"/>
            <a:ext cx="3505200" cy="3505200"/>
          </a:xfrm>
          <a:prstGeom prst="ellipse">
            <a:avLst/>
          </a:prstGeom>
          <a:ln w="28575">
            <a:solidFill>
              <a:schemeClr val="accent1"/>
            </a:solidFill>
          </a:ln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AU" smtClean="0"/>
              <a:t>Drag picture to placeholder or click icon to add</a:t>
            </a:r>
            <a:endParaRPr/>
          </a:p>
        </p:txBody>
      </p:sp>
      <p:sp>
        <p:nvSpPr>
          <p:cNvPr id="8" name="Picture Placeholder 8"/>
          <p:cNvSpPr>
            <a:spLocks noGrp="1"/>
          </p:cNvSpPr>
          <p:nvPr>
            <p:ph type="pic" sz="quarter" idx="14"/>
          </p:nvPr>
        </p:nvSpPr>
        <p:spPr>
          <a:xfrm>
            <a:off x="2479675" y="1260475"/>
            <a:ext cx="1254125" cy="1254125"/>
          </a:xfrm>
          <a:prstGeom prst="ellipse">
            <a:avLst/>
          </a:prstGeom>
          <a:ln w="28575">
            <a:solidFill>
              <a:schemeClr val="accent1"/>
            </a:solidFill>
          </a:ln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bg1"/>
                </a:solidFill>
              </a:defRPr>
            </a:lvl1pPr>
          </a:lstStyle>
          <a:p>
            <a:r>
              <a:rPr lang="en-AU" smtClean="0"/>
              <a:t>Drag picture to placeholder or click icon to add</a:t>
            </a:r>
            <a:endParaRPr/>
          </a:p>
        </p:txBody>
      </p:sp>
      <p:sp>
        <p:nvSpPr>
          <p:cNvPr id="10" name="Picture Placeholder 8"/>
          <p:cNvSpPr>
            <a:spLocks noGrp="1"/>
          </p:cNvSpPr>
          <p:nvPr>
            <p:ph type="pic" sz="quarter" idx="15"/>
          </p:nvPr>
        </p:nvSpPr>
        <p:spPr>
          <a:xfrm>
            <a:off x="269875" y="762000"/>
            <a:ext cx="2092325" cy="2092325"/>
          </a:xfrm>
          <a:prstGeom prst="ellipse">
            <a:avLst/>
          </a:prstGeom>
          <a:ln w="28575">
            <a:solidFill>
              <a:schemeClr val="accent1"/>
            </a:solidFill>
          </a:ln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chemeClr val="bg1"/>
                </a:solidFill>
              </a:defRPr>
            </a:lvl1pPr>
          </a:lstStyle>
          <a:p>
            <a:r>
              <a:rPr lang="en-AU" smtClean="0"/>
              <a:t>Drag picture to placeholder or click icon to add</a:t>
            </a:r>
            <a:endParaRPr/>
          </a:p>
        </p:txBody>
      </p:sp>
    </p:spTree>
  </p:cSld>
  <p:clrMapOvr>
    <a:masterClrMapping/>
  </p:clrMapOvr>
  <p:hf sldNum="0"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568388"/>
            <a:ext cx="8228013" cy="3468875"/>
          </a:xfrm>
        </p:spPr>
        <p:txBody>
          <a:bodyPr vert="eaVert"/>
          <a:lstStyle>
            <a:lvl5pPr>
              <a:defRPr/>
            </a:lvl5pPr>
            <a:lvl6pPr marL="1719072">
              <a:defRPr/>
            </a:lvl6pPr>
            <a:lvl7pPr marL="1719072">
              <a:defRPr/>
            </a:lvl7pPr>
            <a:lvl8pPr marL="1719072">
              <a:defRPr/>
            </a:lvl8pPr>
            <a:lvl9pPr marL="1719072">
              <a:defRPr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FB5AFD-D735-4504-A039-ADEBB6448D55}" type="datetime4">
              <a:rPr lang="en-US" smtClean="0"/>
              <a:pPr/>
              <a:t>June 22, 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6600" y="274638"/>
            <a:ext cx="1524000" cy="5851525"/>
          </a:xfrm>
        </p:spPr>
        <p:txBody>
          <a:bodyPr vert="eaVert" anchor="t" anchorCtr="0"/>
          <a:lstStyle/>
          <a:p>
            <a:r>
              <a:rPr lang="en-AU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416859"/>
            <a:ext cx="6019800" cy="5615642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5C8118-FB93-4E87-B380-0175F2FE2167}" type="datetime4">
              <a:rPr lang="en-US" smtClean="0"/>
              <a:pPr/>
              <a:t>June 22, 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losing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C01193-8287-4834-A286-6B880643E934}" type="datetime4">
              <a:rPr lang="en-US" smtClean="0"/>
              <a:pPr/>
              <a:t>June 22, 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93482-8E69-40F7-BCAD-5662A6CADB27}" type="datetime4">
              <a:rPr lang="en-US" smtClean="0"/>
              <a:pPr/>
              <a:t>June 22, 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36694"/>
            <a:ext cx="6400800" cy="1362075"/>
          </a:xfrm>
        </p:spPr>
        <p:txBody>
          <a:bodyPr anchor="b" anchorCtr="0"/>
          <a:lstStyle>
            <a:lvl1pPr algn="r">
              <a:defRPr sz="4600" b="0" cap="none" baseline="0"/>
            </a:lvl1pPr>
          </a:lstStyle>
          <a:p>
            <a:r>
              <a:rPr lang="en-AU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6399" y="3609695"/>
            <a:ext cx="5181601" cy="1500187"/>
          </a:xfrm>
        </p:spPr>
        <p:txBody>
          <a:bodyPr anchor="t" anchorCtr="0"/>
          <a:lstStyle>
            <a:lvl1pPr marL="0" indent="0" algn="r">
              <a:spcBef>
                <a:spcPts val="300"/>
              </a:spcBef>
              <a:buNone/>
              <a:defRPr sz="1800" baseline="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FBB7EAE1-CAAC-4AEF-919E-158692B1E55E}" type="datetime4">
              <a:rPr lang="en-US" smtClean="0"/>
              <a:pPr/>
              <a:t>June 22, 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238999" y="6356350"/>
            <a:ext cx="144621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B37D5FE-740C-46F5-801A-FA5477D9711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8292818" y="5804647"/>
            <a:ext cx="367088" cy="67710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sz="4400">
                <a:solidFill>
                  <a:schemeClr val="accent1"/>
                </a:solidFill>
                <a:latin typeface="Wingdings" pitchFamily="2" charset="2"/>
              </a:rPr>
              <a:t>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40664" y="2784475"/>
            <a:ext cx="3767328" cy="3252788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1946275" indent="-227013">
              <a:defRPr sz="1600"/>
            </a:lvl6pPr>
            <a:lvl7pPr marL="2173288" indent="-227013">
              <a:defRPr sz="1600"/>
            </a:lvl7pPr>
            <a:lvl8pPr marL="2398713" indent="-227013">
              <a:defRPr sz="1600"/>
            </a:lvl8pPr>
            <a:lvl9pPr marL="2625725" indent="-227013">
              <a:defRPr sz="16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34753" y="2784475"/>
            <a:ext cx="3767328" cy="3252788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1946275" indent="-227013">
              <a:tabLst/>
              <a:defRPr sz="1600"/>
            </a:lvl6pPr>
            <a:lvl7pPr marL="2173288" indent="-227013">
              <a:tabLst/>
              <a:defRPr sz="1600"/>
            </a:lvl7pPr>
            <a:lvl8pPr marL="2398713" indent="-227013">
              <a:tabLst/>
              <a:defRPr sz="1600"/>
            </a:lvl8pPr>
            <a:lvl9pPr marL="2625725" indent="-227013">
              <a:tabLst/>
              <a:defRPr sz="16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25A706-D8F2-4D1A-855A-CADC92600C26}" type="datetime4">
              <a:rPr lang="en-US" smtClean="0"/>
              <a:pPr/>
              <a:t>June 22, 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AU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0664" y="2232211"/>
            <a:ext cx="3767328" cy="762000"/>
          </a:xfrm>
        </p:spPr>
        <p:txBody>
          <a:bodyPr anchor="b">
            <a:noAutofit/>
          </a:bodyPr>
          <a:lstStyle>
            <a:lvl1pPr marL="0" indent="0" algn="ctr">
              <a:lnSpc>
                <a:spcPts val="2600"/>
              </a:lnSpc>
              <a:spcBef>
                <a:spcPts val="0"/>
              </a:spcBef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0664" y="3160059"/>
            <a:ext cx="3767328" cy="289149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1946275" indent="-234950">
              <a:defRPr sz="1600"/>
            </a:lvl6pPr>
            <a:lvl7pPr marL="2173288" indent="-234950">
              <a:defRPr sz="1600"/>
            </a:lvl7pPr>
            <a:lvl8pPr marL="2398713" indent="-234950">
              <a:defRPr sz="1600"/>
            </a:lvl8pPr>
            <a:lvl9pPr marL="2625725" indent="-234950">
              <a:defRPr sz="16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31578" y="2232211"/>
            <a:ext cx="3767328" cy="762000"/>
          </a:xfrm>
        </p:spPr>
        <p:txBody>
          <a:bodyPr anchor="b">
            <a:noAutofit/>
          </a:bodyPr>
          <a:lstStyle>
            <a:lvl1pPr marL="0" indent="0" algn="ctr">
              <a:lnSpc>
                <a:spcPts val="2600"/>
              </a:lnSpc>
              <a:spcBef>
                <a:spcPts val="0"/>
              </a:spcBef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31578" y="3160059"/>
            <a:ext cx="3767328" cy="289149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1946275" indent="-234950">
              <a:defRPr sz="1600"/>
            </a:lvl6pPr>
            <a:lvl7pPr marL="2173288" indent="-234950">
              <a:defRPr sz="1600"/>
            </a:lvl7pPr>
            <a:lvl8pPr marL="2398713" indent="-234950">
              <a:defRPr sz="1600"/>
            </a:lvl8pPr>
            <a:lvl9pPr marL="2625725" indent="-234950">
              <a:defRPr sz="16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4F123-1704-49AC-9D15-C4B1462B8014}" type="datetime4">
              <a:rPr lang="en-US" smtClean="0"/>
              <a:pPr/>
              <a:t>June 22, 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Content, Top and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2784475"/>
            <a:ext cx="7656512" cy="155448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C01193-8287-4834-A286-6B880643E934}" type="datetime4">
              <a:rPr lang="en-US" smtClean="0"/>
              <a:pPr/>
              <a:t>June 22, 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762000" y="4497070"/>
            <a:ext cx="7656512" cy="155448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dirty="0"/>
          </a:p>
        </p:txBody>
      </p:sp>
    </p:spTree>
  </p:cSld>
  <p:clrMapOvr>
    <a:masterClrMapping/>
  </p:clrMapOvr>
  <p:hf sldNum="0"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36008" y="2784475"/>
            <a:ext cx="3767328" cy="155448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1946275" indent="-227013">
              <a:defRPr sz="1600"/>
            </a:lvl6pPr>
            <a:lvl7pPr marL="2173288" indent="-227013">
              <a:defRPr sz="1600"/>
            </a:lvl7pPr>
            <a:lvl8pPr marL="2398713" indent="-227013">
              <a:defRPr sz="1600"/>
            </a:lvl8pPr>
            <a:lvl9pPr marL="2625725" indent="-227013">
              <a:defRPr sz="16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C01193-8287-4834-A286-6B880643E934}" type="datetime4">
              <a:rPr lang="en-US" smtClean="0"/>
              <a:pPr/>
              <a:t>June 22, 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4636008" y="4497070"/>
            <a:ext cx="3767328" cy="155448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1946275" indent="-234950">
              <a:defRPr sz="1600"/>
            </a:lvl6pPr>
            <a:lvl7pPr marL="2173288" indent="-234950">
              <a:defRPr sz="1600"/>
            </a:lvl7pPr>
            <a:lvl8pPr marL="2398713" indent="-234950">
              <a:defRPr sz="1600"/>
            </a:lvl8pPr>
            <a:lvl9pPr marL="2625725" indent="-234950">
              <a:defRPr sz="16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dirty="0"/>
          </a:p>
        </p:txBody>
      </p:sp>
      <p:sp>
        <p:nvSpPr>
          <p:cNvPr id="9" name="Content Placeholder 2"/>
          <p:cNvSpPr>
            <a:spLocks noGrp="1"/>
          </p:cNvSpPr>
          <p:nvPr>
            <p:ph sz="half" idx="14"/>
          </p:nvPr>
        </p:nvSpPr>
        <p:spPr>
          <a:xfrm>
            <a:off x="740664" y="2784475"/>
            <a:ext cx="3767328" cy="3252788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1946275" indent="-234950">
              <a:defRPr sz="1600"/>
            </a:lvl6pPr>
            <a:lvl7pPr marL="2173288" indent="-234950">
              <a:defRPr sz="1600"/>
            </a:lvl7pPr>
            <a:lvl8pPr marL="2398713" indent="-234950">
              <a:defRPr sz="1600"/>
            </a:lvl8pPr>
            <a:lvl9pPr marL="2625725" indent="-234950">
              <a:defRPr sz="16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dirty="0"/>
          </a:p>
        </p:txBody>
      </p:sp>
    </p:spTree>
  </p:cSld>
  <p:clrMapOvr>
    <a:masterClrMapping/>
  </p:clrMapOvr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36008" y="2784475"/>
            <a:ext cx="3767328" cy="155448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1946275" indent="-227013">
              <a:defRPr sz="1600"/>
            </a:lvl6pPr>
            <a:lvl7pPr marL="2173288" indent="-227013">
              <a:defRPr sz="1600"/>
            </a:lvl7pPr>
            <a:lvl8pPr marL="2398713" indent="-227013">
              <a:defRPr sz="1600"/>
            </a:lvl8pPr>
            <a:lvl9pPr marL="2625725" indent="-227013">
              <a:defRPr sz="16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C01193-8287-4834-A286-6B880643E934}" type="datetime4">
              <a:rPr lang="en-US" smtClean="0"/>
              <a:pPr/>
              <a:t>June 22, 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4636008" y="4497070"/>
            <a:ext cx="3767328" cy="155448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1946275" indent="-234950" algn="l" defTabSz="914400" rtl="0" eaLnBrk="1" latinLnBrk="0" hangingPunct="1">
              <a:spcBef>
                <a:spcPct val="20000"/>
              </a:spcBef>
              <a:buSzPct val="90000"/>
              <a:buFont typeface="Wingdings" pitchFamily="2" charset="2"/>
              <a:buChar char=""/>
              <a:defRPr lang="en-US" sz="16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173288" indent="-234950" algn="l" defTabSz="914400" rtl="0" eaLnBrk="1" latinLnBrk="0" hangingPunct="1">
              <a:spcBef>
                <a:spcPct val="20000"/>
              </a:spcBef>
              <a:buSzPct val="90000"/>
              <a:buFont typeface="Wingdings" pitchFamily="2" charset="2"/>
              <a:buChar char=""/>
              <a:defRPr lang="en-US" sz="16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398713" indent="-234950" algn="l" defTabSz="914400" rtl="0" eaLnBrk="1" latinLnBrk="0" hangingPunct="1">
              <a:spcBef>
                <a:spcPct val="20000"/>
              </a:spcBef>
              <a:buSzPct val="90000"/>
              <a:buFont typeface="Wingdings" pitchFamily="2" charset="2"/>
              <a:buChar char=""/>
              <a:defRPr lang="en-US" sz="16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625725" indent="-234950" algn="l" defTabSz="914400" rtl="0" eaLnBrk="1" latinLnBrk="0" hangingPunct="1">
              <a:spcBef>
                <a:spcPct val="20000"/>
              </a:spcBef>
              <a:buSzPct val="90000"/>
              <a:buFont typeface="Wingdings" pitchFamily="2" charset="2"/>
              <a:buChar char=""/>
              <a:defRPr lang="en-US" sz="1600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dirty="0"/>
          </a:p>
        </p:txBody>
      </p:sp>
      <p:sp>
        <p:nvSpPr>
          <p:cNvPr id="10" name="Content Placeholder 2"/>
          <p:cNvSpPr>
            <a:spLocks noGrp="1"/>
          </p:cNvSpPr>
          <p:nvPr>
            <p:ph sz="half" idx="14"/>
          </p:nvPr>
        </p:nvSpPr>
        <p:spPr>
          <a:xfrm>
            <a:off x="739775" y="2784475"/>
            <a:ext cx="3767328" cy="155448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1946275" indent="-227013">
              <a:defRPr sz="1600"/>
            </a:lvl6pPr>
            <a:lvl7pPr marL="2173288" indent="-227013">
              <a:defRPr sz="1600"/>
            </a:lvl7pPr>
            <a:lvl8pPr marL="2398713" indent="-227013">
              <a:defRPr sz="1600"/>
            </a:lvl8pPr>
            <a:lvl9pPr marL="2625725" indent="-227013">
              <a:defRPr sz="16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dirty="0"/>
          </a:p>
        </p:txBody>
      </p:sp>
      <p:sp>
        <p:nvSpPr>
          <p:cNvPr id="11" name="Content Placeholder 2"/>
          <p:cNvSpPr>
            <a:spLocks noGrp="1"/>
          </p:cNvSpPr>
          <p:nvPr>
            <p:ph sz="half" idx="15"/>
          </p:nvPr>
        </p:nvSpPr>
        <p:spPr>
          <a:xfrm>
            <a:off x="739775" y="4497070"/>
            <a:ext cx="3767328" cy="155448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1946275" indent="-234950" algn="l" defTabSz="914400" rtl="0" eaLnBrk="1" latinLnBrk="0" hangingPunct="1">
              <a:spcBef>
                <a:spcPct val="20000"/>
              </a:spcBef>
              <a:buSzPct val="90000"/>
              <a:buFont typeface="Wingdings" pitchFamily="2" charset="2"/>
              <a:buChar char=""/>
              <a:defRPr lang="en-US" sz="16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173288" indent="-234950" algn="l" defTabSz="914400" rtl="0" eaLnBrk="1" latinLnBrk="0" hangingPunct="1">
              <a:spcBef>
                <a:spcPct val="20000"/>
              </a:spcBef>
              <a:buSzPct val="90000"/>
              <a:buFont typeface="Wingdings" pitchFamily="2" charset="2"/>
              <a:buChar char=""/>
              <a:defRPr lang="en-US" sz="16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398713" indent="-234950" algn="l" defTabSz="914400" rtl="0" eaLnBrk="1" latinLnBrk="0" hangingPunct="1">
              <a:spcBef>
                <a:spcPct val="20000"/>
              </a:spcBef>
              <a:buSzPct val="90000"/>
              <a:buFont typeface="Wingdings" pitchFamily="2" charset="2"/>
              <a:buChar char=""/>
              <a:defRPr lang="en-US" sz="16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625725" indent="-234950" algn="l" defTabSz="914400" rtl="0" eaLnBrk="1" latinLnBrk="0" hangingPunct="1">
              <a:spcBef>
                <a:spcPct val="20000"/>
              </a:spcBef>
              <a:buSzPct val="90000"/>
              <a:buFont typeface="Wingdings" pitchFamily="2" charset="2"/>
              <a:buChar char=""/>
              <a:defRPr lang="en-US" sz="1600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dirty="0"/>
          </a:p>
        </p:txBody>
      </p:sp>
    </p:spTree>
  </p:cSld>
  <p:clrMapOvr>
    <a:masterClrMapping/>
  </p:clrMapOvr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127EC2-47FB-48A1-8644-C8A81DDAA119}" type="datetime4">
              <a:rPr lang="en-US" smtClean="0"/>
              <a:pPr/>
              <a:t>June 22, 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45141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AU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9775" y="2770094"/>
            <a:ext cx="7662864" cy="326716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16C01193-8287-4834-A286-6B880643E934}" type="datetime4">
              <a:rPr lang="en-US" smtClean="0"/>
              <a:pPr/>
              <a:t>June 22, 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789613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05300" y="6356350"/>
            <a:ext cx="533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8B37D5FE-740C-46F5-801A-FA5477D9711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12" r:id="rId1"/>
    <p:sldLayoutId id="2147484013" r:id="rId2"/>
    <p:sldLayoutId id="2147484014" r:id="rId3"/>
    <p:sldLayoutId id="2147484015" r:id="rId4"/>
    <p:sldLayoutId id="2147484016" r:id="rId5"/>
    <p:sldLayoutId id="2147484017" r:id="rId6"/>
    <p:sldLayoutId id="2147484018" r:id="rId7"/>
    <p:sldLayoutId id="2147484019" r:id="rId8"/>
    <p:sldLayoutId id="2147484020" r:id="rId9"/>
    <p:sldLayoutId id="2147484021" r:id="rId10"/>
    <p:sldLayoutId id="2147484022" r:id="rId11"/>
    <p:sldLayoutId id="2147484023" r:id="rId12"/>
    <p:sldLayoutId id="2147484024" r:id="rId13"/>
    <p:sldLayoutId id="2147484025" r:id="rId14"/>
    <p:sldLayoutId id="2147484026" r:id="rId15"/>
    <p:sldLayoutId id="2147484027" r:id="rId16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6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2000"/>
        </a:spcBef>
        <a:buClr>
          <a:schemeClr val="accent1"/>
        </a:buClr>
        <a:buSzPct val="90000"/>
        <a:buFont typeface="Wingdings" pitchFamily="2" charset="2"/>
        <a:buChar char="S"/>
        <a:defRPr sz="22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90000"/>
        <a:buFont typeface="Wingdings" pitchFamily="2" charset="2"/>
        <a:buChar char="S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035050" indent="-349250" algn="l" defTabSz="914400" rtl="0" eaLnBrk="1" latinLnBrk="0" hangingPunct="1">
        <a:spcBef>
          <a:spcPts val="600"/>
        </a:spcBef>
        <a:buClr>
          <a:schemeClr val="accent1"/>
        </a:buClr>
        <a:buSzPct val="90000"/>
        <a:buFont typeface="Wingdings" pitchFamily="2" charset="2"/>
        <a:buChar char="S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371600" indent="-336550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90000"/>
        <a:buFont typeface="Wingdings" pitchFamily="2" charset="2"/>
        <a:buChar char="S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1720850" indent="-349250" algn="l" defTabSz="914400" rtl="0" eaLnBrk="1" latinLnBrk="0" hangingPunct="1">
        <a:spcBef>
          <a:spcPts val="600"/>
        </a:spcBef>
        <a:buClr>
          <a:schemeClr val="accent1"/>
        </a:buClr>
        <a:buSzPct val="90000"/>
        <a:buFont typeface="Wingdings" pitchFamily="2" charset="2"/>
        <a:buChar char="S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055813" indent="-344488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90000"/>
        <a:buFont typeface="Wingdings" pitchFamily="2" charset="2"/>
        <a:buChar char="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398713" indent="-344488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Wingdings" pitchFamily="2" charset="2"/>
        <a:buChar char="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2743200" indent="-344488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90000"/>
        <a:buFont typeface="Wingdings" pitchFamily="2" charset="2"/>
        <a:buChar char="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087688" indent="-344488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Wingdings" pitchFamily="2" charset="2"/>
        <a:buChar char=""/>
        <a:defRPr lang="en-US" sz="1800" kern="1200" dirty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http://www.google.com.au/imgres?imgurl=http://1.bp.blogspot.com/-i69DlAOhZrI/T9dx8OlTCpI/AAAAAAAAAOU/J0lY0lHoqUY/s1600/Smiley-happy-face-yellow.jpg&amp;imgrefurl=http://autismrocksandrolls.blogspot.com/&amp;usg=__sJThnRvUA7Xgr4KHItlJX9Il1ts=&amp;h=768&amp;w=1024&amp;sz=223&amp;hl=en&amp;start=49&amp;zoom=1&amp;tbnid=oP5CnnxCSzzUHM:&amp;tbnh=113&amp;tbnw=150&amp;ei=Y_DjT_GQCKjNmAXx0d2PCw&amp;prev=/search?q=excited+animated+face&amp;start=42&amp;hl=en&amp;safe=active&amp;sa=N&amp;gbv=2&amp;tbm=isch&amp;itbs=1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hyperlink" Target="http://voicethread.com/?" TargetMode="External"/><Relationship Id="rId13" Type="http://schemas.openxmlformats.org/officeDocument/2006/relationships/image" Target="../media/image35.jpeg"/><Relationship Id="rId3" Type="http://schemas.openxmlformats.org/officeDocument/2006/relationships/image" Target="../media/image30.jpeg"/><Relationship Id="rId7" Type="http://schemas.openxmlformats.org/officeDocument/2006/relationships/image" Target="../media/image32.jpeg"/><Relationship Id="rId12" Type="http://schemas.openxmlformats.org/officeDocument/2006/relationships/hyperlink" Target="http://audioboo.fm/" TargetMode="External"/><Relationship Id="rId2" Type="http://schemas.openxmlformats.org/officeDocument/2006/relationships/hyperlink" Target="http://goanimate.com/" TargetMode="External"/><Relationship Id="rId1" Type="http://schemas.openxmlformats.org/officeDocument/2006/relationships/slideLayout" Target="../slideLayouts/slideLayout10.xml"/><Relationship Id="rId6" Type="http://schemas.openxmlformats.org/officeDocument/2006/relationships/hyperlink" Target="http://animoto.com/education/" TargetMode="External"/><Relationship Id="rId11" Type="http://schemas.openxmlformats.org/officeDocument/2006/relationships/image" Target="../media/image34.jpeg"/><Relationship Id="rId5" Type="http://schemas.openxmlformats.org/officeDocument/2006/relationships/image" Target="../media/image31.jpeg"/><Relationship Id="rId10" Type="http://schemas.openxmlformats.org/officeDocument/2006/relationships/hyperlink" Target="http://www.brainflips.com/" TargetMode="External"/><Relationship Id="rId4" Type="http://schemas.openxmlformats.org/officeDocument/2006/relationships/hyperlink" Target="http://madiganda.edu.glogster.com/online-tools-for-english-teachers-part-1/" TargetMode="External"/><Relationship Id="rId9" Type="http://schemas.openxmlformats.org/officeDocument/2006/relationships/image" Target="../media/image3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hyperlink" Target="http://midnorthcoastliteracy.wordpress.com/" TargetMode="External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37.jpeg"/><Relationship Id="rId4" Type="http://schemas.openxmlformats.org/officeDocument/2006/relationships/hyperlink" Target="http://englishwithmrsm.wikispaces.com/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7" Type="http://schemas.openxmlformats.org/officeDocument/2006/relationships/image" Target="../media/image40.jpeg"/><Relationship Id="rId2" Type="http://schemas.openxmlformats.org/officeDocument/2006/relationships/hyperlink" Target="Romeo%20and%20Juliet.notebook" TargetMode="External"/><Relationship Id="rId1" Type="http://schemas.openxmlformats.org/officeDocument/2006/relationships/slideLayout" Target="../slideLayouts/slideLayout10.xml"/><Relationship Id="rId6" Type="http://schemas.openxmlformats.org/officeDocument/2006/relationships/hyperlink" Target="http://www.edmodo.com/" TargetMode="External"/><Relationship Id="rId5" Type="http://schemas.openxmlformats.org/officeDocument/2006/relationships/image" Target="../media/image39.jpeg"/><Relationship Id="rId4" Type="http://schemas.openxmlformats.org/officeDocument/2006/relationships/hyperlink" Target="http://coffsharbourhighschool.com/moodle/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hyperlink" Target="http://coffsharbouhsyear8engenrich.weebly.com/" TargetMode="External"/><Relationship Id="rId1" Type="http://schemas.openxmlformats.org/officeDocument/2006/relationships/slideLayout" Target="../slideLayouts/slideLayout10.xml"/><Relationship Id="rId4" Type="http://schemas.openxmlformats.org/officeDocument/2006/relationships/hyperlink" Target="http://secretgarden123.weebly.com/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7" Type="http://schemas.openxmlformats.org/officeDocument/2006/relationships/hyperlink" Target="the%20arrival2.wmv" TargetMode="External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10.xml"/><Relationship Id="rId6" Type="http://schemas.openxmlformats.org/officeDocument/2006/relationships/hyperlink" Target="file:///\\localhost\Volumes\TSB%20USB%20DRV\Teach%20Meet\My%20Movie.wmv" TargetMode="External"/><Relationship Id="rId5" Type="http://schemas.openxmlformats.org/officeDocument/2006/relationships/hyperlink" Target="My%20Movie.wmv" TargetMode="External"/><Relationship Id="rId4" Type="http://schemas.openxmlformats.org/officeDocument/2006/relationships/hyperlink" Target="file:///\\localhost\Volumes\TSB%20USB%20DRV\Teach%20Meet\the%20arrival2.wmv" TargetMode="Externa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hyperlink" Target="http://www.thinkquest.org/en/" TargetMode="External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46.jpeg"/><Relationship Id="rId4" Type="http://schemas.openxmlformats.org/officeDocument/2006/relationships/hyperlink" Target="http://fuse.microsoft.com/page/kodu" TargetMode="Externa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hyperlink" Target="http://www.slideshare.net/GrahamAttwell/15-interesting-waystousewebconferencingin-12639461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7" Type="http://schemas.openxmlformats.org/officeDocument/2006/relationships/image" Target="../media/image20.jpeg"/><Relationship Id="rId2" Type="http://schemas.openxmlformats.org/officeDocument/2006/relationships/hyperlink" Target="Up.notebook" TargetMode="Externa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hyperlink" Target="http://exchange.smarttech.com/" TargetMode="External"/><Relationship Id="rId3" Type="http://schemas.openxmlformats.org/officeDocument/2006/relationships/image" Target="../media/image21.jpeg"/><Relationship Id="rId7" Type="http://schemas.openxmlformats.org/officeDocument/2006/relationships/image" Target="../media/image23.jpeg"/><Relationship Id="rId2" Type="http://schemas.openxmlformats.org/officeDocument/2006/relationships/hyperlink" Target="http://www.iwb.org.uk/" TargetMode="External"/><Relationship Id="rId1" Type="http://schemas.openxmlformats.org/officeDocument/2006/relationships/slideLayout" Target="../slideLayouts/slideLayout10.xml"/><Relationship Id="rId6" Type="http://schemas.openxmlformats.org/officeDocument/2006/relationships/hyperlink" Target="https://docs.google.com/present/view?id=dhn2vcv5_106c9fm8j" TargetMode="External"/><Relationship Id="rId5" Type="http://schemas.openxmlformats.org/officeDocument/2006/relationships/image" Target="../media/image22.jpeg"/><Relationship Id="rId4" Type="http://schemas.openxmlformats.org/officeDocument/2006/relationships/hyperlink" Target="http://www.topmarks.co.uk/interactive.aspx" TargetMode="External"/><Relationship Id="rId9" Type="http://schemas.openxmlformats.org/officeDocument/2006/relationships/image" Target="../media/image2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10.xml"/><Relationship Id="rId5" Type="http://schemas.openxmlformats.org/officeDocument/2006/relationships/hyperlink" Target="The%20ANZAC%20anthony.wmv" TargetMode="External"/><Relationship Id="rId4" Type="http://schemas.openxmlformats.org/officeDocument/2006/relationships/hyperlink" Target="dear%20mr%20president%20emma.wmv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hyperlink" Target="file:///\\localhost\Volumes\TSB%20USB%20DRV\Teach%20Meet\Twitter%20:%20Search%20-%20ozengchat%20-%20All%20Tweets.webarchive" TargetMode="External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Oh, the possibilities!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(How technology has continued to spark my teaching and learning)</a:t>
            </a:r>
            <a:endParaRPr lang="en-US" dirty="0"/>
          </a:p>
        </p:txBody>
      </p:sp>
      <p:pic>
        <p:nvPicPr>
          <p:cNvPr id="18436" name="Picture 4" descr="http://t2.gstatic.com/images?q=tbn:ANd9GcQ4ag3XysNftXGS5h96Y4hjBRm2UZO0HOqF671EOZKurH8GLytASrWaDyZR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29552" y="3971499"/>
            <a:ext cx="3275463" cy="260672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613526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mages-9.jpeg">
            <a:hlinkClick r:id="rId2"/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45689" y="1004226"/>
            <a:ext cx="6172200" cy="1320800"/>
          </a:xfrm>
          <a:prstGeom prst="rect">
            <a:avLst/>
          </a:prstGeom>
        </p:spPr>
      </p:pic>
      <p:pic>
        <p:nvPicPr>
          <p:cNvPr id="3" name="Picture 2" descr="images-7.jpeg">
            <a:hlinkClick r:id="rId4"/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325026"/>
            <a:ext cx="6413500" cy="1270000"/>
          </a:xfrm>
          <a:prstGeom prst="rect">
            <a:avLst/>
          </a:prstGeom>
        </p:spPr>
      </p:pic>
      <p:pic>
        <p:nvPicPr>
          <p:cNvPr id="4" name="Picture 3" descr="Unknown.jpeg">
            <a:hlinkClick r:id="rId6"/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8666" y="3741117"/>
            <a:ext cx="3076344" cy="1434016"/>
          </a:xfrm>
          <a:prstGeom prst="rect">
            <a:avLst/>
          </a:prstGeom>
        </p:spPr>
      </p:pic>
      <p:pic>
        <p:nvPicPr>
          <p:cNvPr id="7" name="Picture 6" descr="images-8.jpeg">
            <a:hlinkClick r:id="rId8"/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659815"/>
            <a:ext cx="5938666" cy="1168400"/>
          </a:xfrm>
          <a:prstGeom prst="rect">
            <a:avLst/>
          </a:prstGeom>
        </p:spPr>
      </p:pic>
      <p:pic>
        <p:nvPicPr>
          <p:cNvPr id="10" name="Picture 9" descr="images-10.jpeg">
            <a:hlinkClick r:id="rId10"/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12511" y="5334000"/>
            <a:ext cx="4102499" cy="1524000"/>
          </a:xfrm>
          <a:prstGeom prst="rect">
            <a:avLst/>
          </a:prstGeom>
        </p:spPr>
      </p:pic>
      <p:pic>
        <p:nvPicPr>
          <p:cNvPr id="6" name="Picture 5" descr="images-4.jpeg">
            <a:hlinkClick r:id="rId12"/>
          </p:cNvPr>
          <p:cNvPicPr>
            <a:picLocks noChangeAspect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7194" y="4911740"/>
            <a:ext cx="1972443" cy="19462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3218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mages-7.jpeg">
            <a:hlinkClick r:id="rId2"/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247" y="1773646"/>
            <a:ext cx="3378200" cy="2413000"/>
          </a:xfrm>
          <a:prstGeom prst="rect">
            <a:avLst/>
          </a:prstGeom>
        </p:spPr>
      </p:pic>
      <p:pic>
        <p:nvPicPr>
          <p:cNvPr id="3" name="Picture 2" descr="images-6.jpeg">
            <a:hlinkClick r:id="rId4"/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78119" y="2858009"/>
            <a:ext cx="4277636" cy="30122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1633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mages-9.jpeg">
            <a:hlinkClick r:id="rId2" action="ppaction://hlinkfile"/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03498" y="1329481"/>
            <a:ext cx="3540502" cy="2950419"/>
          </a:xfrm>
          <a:prstGeom prst="rect">
            <a:avLst/>
          </a:prstGeom>
        </p:spPr>
      </p:pic>
      <p:pic>
        <p:nvPicPr>
          <p:cNvPr id="3" name="Picture 2" descr="images-4.jpeg">
            <a:hlinkClick r:id="rId4"/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4568" y="1193709"/>
            <a:ext cx="3751524" cy="2799214"/>
          </a:xfrm>
          <a:prstGeom prst="rect">
            <a:avLst/>
          </a:prstGeom>
        </p:spPr>
      </p:pic>
      <p:pic>
        <p:nvPicPr>
          <p:cNvPr id="4" name="Picture 3" descr="images-1.jpeg">
            <a:hlinkClick r:id="rId6"/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6278" y="4279900"/>
            <a:ext cx="4884941" cy="2578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717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images-8.jpeg">
            <a:hlinkClick r:id="rId2"/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493" y="2369460"/>
            <a:ext cx="8098122" cy="2878377"/>
          </a:xfrm>
          <a:prstGeom prst="rect">
            <a:avLst/>
          </a:prstGeom>
        </p:spPr>
      </p:pic>
      <p:sp>
        <p:nvSpPr>
          <p:cNvPr id="5" name="6-Point Star 4">
            <a:hlinkClick r:id="rId4"/>
          </p:cNvPr>
          <p:cNvSpPr/>
          <p:nvPr/>
        </p:nvSpPr>
        <p:spPr>
          <a:xfrm>
            <a:off x="7278563" y="5642736"/>
            <a:ext cx="1074687" cy="854959"/>
          </a:xfrm>
          <a:prstGeom prst="star6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6003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mages-5.jpe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149" y="1797101"/>
            <a:ext cx="3289300" cy="2463800"/>
          </a:xfrm>
          <a:prstGeom prst="rect">
            <a:avLst/>
          </a:prstGeom>
        </p:spPr>
      </p:pic>
      <p:pic>
        <p:nvPicPr>
          <p:cNvPr id="3" name="Picture 2" descr="Unknown.jpe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9551" y="2308646"/>
            <a:ext cx="2857500" cy="2857500"/>
          </a:xfrm>
          <a:prstGeom prst="rect">
            <a:avLst/>
          </a:prstGeom>
        </p:spPr>
      </p:pic>
      <p:sp>
        <p:nvSpPr>
          <p:cNvPr id="4" name="TextBox 3">
            <a:hlinkClick r:id="rId4" action="ppaction://hlinkfile"/>
          </p:cNvPr>
          <p:cNvSpPr txBox="1"/>
          <p:nvPr/>
        </p:nvSpPr>
        <p:spPr>
          <a:xfrm>
            <a:off x="1172386" y="5447316"/>
            <a:ext cx="1999015" cy="46166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2400" b="1" dirty="0" smtClean="0"/>
              <a:t>The </a:t>
            </a:r>
            <a:r>
              <a:rPr lang="en-US" sz="2400" b="1" dirty="0" smtClean="0">
                <a:hlinkClick r:id="rId5" action="ppaction://hlinkfile"/>
              </a:rPr>
              <a:t>Arrival</a:t>
            </a:r>
            <a:r>
              <a:rPr lang="en-US" sz="2400" b="1" dirty="0" smtClean="0"/>
              <a:t> 1</a:t>
            </a:r>
            <a:endParaRPr lang="en-US" sz="2400" b="1" dirty="0"/>
          </a:p>
        </p:txBody>
      </p:sp>
      <p:sp>
        <p:nvSpPr>
          <p:cNvPr id="5" name="TextBox 4">
            <a:hlinkClick r:id="rId6" action="ppaction://hlinkfile"/>
          </p:cNvPr>
          <p:cNvSpPr txBox="1"/>
          <p:nvPr/>
        </p:nvSpPr>
        <p:spPr>
          <a:xfrm>
            <a:off x="5813080" y="5908981"/>
            <a:ext cx="2149375" cy="46166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400" b="1" dirty="0" smtClean="0"/>
              <a:t>The </a:t>
            </a:r>
            <a:r>
              <a:rPr lang="en-US" sz="2400" b="1" dirty="0" smtClean="0">
                <a:hlinkClick r:id="rId7" action="ppaction://hlinkfile"/>
              </a:rPr>
              <a:t>Arrival</a:t>
            </a:r>
            <a:r>
              <a:rPr lang="en-US" sz="2400" b="1" dirty="0" smtClean="0"/>
              <a:t> 2</a:t>
            </a:r>
            <a:endParaRPr lang="en-US" sz="24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4591844" y="1392363"/>
            <a:ext cx="4176625" cy="46166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400" b="1" dirty="0" smtClean="0"/>
              <a:t>All about the Purpose &amp; Text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2471345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Where to next?</a:t>
            </a:r>
            <a:endParaRPr lang="en-US" dirty="0"/>
          </a:p>
        </p:txBody>
      </p:sp>
      <p:pic>
        <p:nvPicPr>
          <p:cNvPr id="5" name="Content Placeholder 4" descr="images-6.jpe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089" b="11089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457681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mages-12.jpeg">
            <a:hlinkClick r:id="rId2"/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2424" y="1432120"/>
            <a:ext cx="4789066" cy="2818252"/>
          </a:xfrm>
          <a:prstGeom prst="rect">
            <a:avLst/>
          </a:prstGeom>
        </p:spPr>
      </p:pic>
      <p:pic>
        <p:nvPicPr>
          <p:cNvPr id="3" name="Picture 2" descr="images-11.jpeg">
            <a:hlinkClick r:id="rId4"/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4901" y="3624356"/>
            <a:ext cx="4221446" cy="2995475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42423" y="5740445"/>
            <a:ext cx="3934201" cy="46166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400" b="1" dirty="0" smtClean="0"/>
              <a:t>Virtual Worlds and Gaming</a:t>
            </a:r>
            <a:endParaRPr lang="en-US" sz="24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5544409" y="1978622"/>
            <a:ext cx="3321760" cy="46166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400" b="1" dirty="0" smtClean="0"/>
              <a:t>Project Based Learning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178483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Oh, the possibilities!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endParaRPr lang="en-US" dirty="0" smtClean="0"/>
          </a:p>
          <a:p>
            <a:pPr marL="0" indent="0" algn="ctr">
              <a:buNone/>
            </a:pPr>
            <a:r>
              <a:rPr lang="en-US" sz="4400" b="1" dirty="0" smtClean="0"/>
              <a:t>Presented by Paula Madigan</a:t>
            </a:r>
          </a:p>
          <a:p>
            <a:pPr marL="0" indent="0" algn="ctr">
              <a:buNone/>
            </a:pPr>
            <a:r>
              <a:rPr lang="en-US" sz="4400" b="1" dirty="0" smtClean="0"/>
              <a:t>Literacy Consultant and English Head </a:t>
            </a:r>
            <a:r>
              <a:rPr lang="en-US" sz="4400" b="1" dirty="0" smtClean="0"/>
              <a:t>Teacher</a:t>
            </a:r>
          </a:p>
          <a:p>
            <a:pPr marL="0" indent="0" algn="ctr">
              <a:buNone/>
            </a:pPr>
            <a:r>
              <a:rPr lang="en-US" sz="4400" b="1" dirty="0" smtClean="0"/>
              <a:t>@</a:t>
            </a:r>
            <a:r>
              <a:rPr lang="en-US" sz="4400" b="1" dirty="0" err="1" smtClean="0"/>
              <a:t>Madiganda</a:t>
            </a:r>
            <a:r>
              <a:rPr lang="en-US" sz="4400" b="1" dirty="0" smtClean="0"/>
              <a:t> (Twitter)</a:t>
            </a:r>
            <a:endParaRPr lang="en-US" sz="4400" b="1" dirty="0"/>
          </a:p>
        </p:txBody>
      </p:sp>
    </p:spTree>
    <p:extLst>
      <p:ext uri="{BB962C8B-B14F-4D97-AF65-F5344CB8AC3E}">
        <p14:creationId xmlns:p14="http://schemas.microsoft.com/office/powerpoint/2010/main" val="3810399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5502" y="1476559"/>
            <a:ext cx="4562714" cy="2555120"/>
          </a:xfrm>
          <a:prstGeom prst="rect">
            <a:avLst/>
          </a:prstGeom>
        </p:spPr>
      </p:pic>
      <p:pic>
        <p:nvPicPr>
          <p:cNvPr id="3" name="Picture 2" descr="images-7.jpe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2839" y="1476558"/>
            <a:ext cx="2645995" cy="4410451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781591" y="5178614"/>
            <a:ext cx="3370609" cy="76944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4400" b="1" dirty="0" smtClean="0"/>
              <a:t>Phil Beadle!</a:t>
            </a:r>
            <a:endParaRPr lang="en-US" sz="4400" b="1" dirty="0"/>
          </a:p>
        </p:txBody>
      </p:sp>
      <p:sp>
        <p:nvSpPr>
          <p:cNvPr id="5" name="Smiley Face 4">
            <a:hlinkClick r:id="" action="ppaction://hlinkshowjump?jump=lastslideviewed"/>
          </p:cNvPr>
          <p:cNvSpPr/>
          <p:nvPr/>
        </p:nvSpPr>
        <p:spPr>
          <a:xfrm>
            <a:off x="4689544" y="5948055"/>
            <a:ext cx="1243295" cy="647350"/>
          </a:xfrm>
          <a:prstGeom prst="smileyFac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7253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188773"/>
            <a:ext cx="8229600" cy="755088"/>
          </a:xfrm>
        </p:spPr>
        <p:txBody>
          <a:bodyPr/>
          <a:lstStyle/>
          <a:p>
            <a:r>
              <a:rPr lang="en-US" dirty="0" smtClean="0"/>
              <a:t>The early days…</a:t>
            </a:r>
            <a:endParaRPr lang="en-US" dirty="0"/>
          </a:p>
        </p:txBody>
      </p:sp>
      <p:pic>
        <p:nvPicPr>
          <p:cNvPr id="4" name="Content Placeholder 3" descr="Unknown.jpeg"/>
          <p:cNvPicPr>
            <a:picLocks noGrp="1" noChangeAspect="1"/>
          </p:cNvPicPr>
          <p:nvPr>
            <p:ph idx="4294967295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2000" r="-32000"/>
          <a:stretch>
            <a:fillRect/>
          </a:stretch>
        </p:blipFill>
        <p:spPr>
          <a:xfrm>
            <a:off x="0" y="2770188"/>
            <a:ext cx="7662863" cy="3267075"/>
          </a:xfrm>
        </p:spPr>
      </p:pic>
      <p:sp>
        <p:nvSpPr>
          <p:cNvPr id="5" name="TextBox 4"/>
          <p:cNvSpPr txBox="1"/>
          <p:nvPr/>
        </p:nvSpPr>
        <p:spPr>
          <a:xfrm>
            <a:off x="5217787" y="1922042"/>
            <a:ext cx="301181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Handouts</a:t>
            </a:r>
            <a:endParaRPr lang="en-US" sz="28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755206" y="2179458"/>
            <a:ext cx="257456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Capital letters</a:t>
            </a:r>
            <a:endParaRPr lang="en-US" sz="28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6247613" y="3418513"/>
            <a:ext cx="219696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Word Processing</a:t>
            </a:r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3822950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8229600" cy="1132632"/>
          </a:xfrm>
        </p:spPr>
        <p:txBody>
          <a:bodyPr/>
          <a:lstStyle/>
          <a:p>
            <a:r>
              <a:rPr lang="en-US" dirty="0" smtClean="0"/>
              <a:t>Early Movies</a:t>
            </a:r>
            <a:endParaRPr lang="en-US" dirty="0"/>
          </a:p>
        </p:txBody>
      </p:sp>
      <p:pic>
        <p:nvPicPr>
          <p:cNvPr id="4" name="Content Placeholder 3" descr="images.jpeg"/>
          <p:cNvPicPr>
            <a:picLocks noGrp="1" noChangeAspect="1"/>
          </p:cNvPicPr>
          <p:nvPr>
            <p:ph idx="4294967295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7840" r="-37840"/>
          <a:stretch>
            <a:fillRect/>
          </a:stretch>
        </p:blipFill>
        <p:spPr>
          <a:xfrm>
            <a:off x="0" y="2770188"/>
            <a:ext cx="7662863" cy="3267075"/>
          </a:xfrm>
        </p:spPr>
      </p:pic>
      <p:sp>
        <p:nvSpPr>
          <p:cNvPr id="5" name="TextBox 4"/>
          <p:cNvSpPr txBox="1"/>
          <p:nvPr/>
        </p:nvSpPr>
        <p:spPr>
          <a:xfrm>
            <a:off x="5629717" y="2248103"/>
            <a:ext cx="293500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Romeo and Juliet</a:t>
            </a:r>
            <a:endParaRPr lang="en-US" sz="28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583568" y="1922042"/>
            <a:ext cx="231711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Hero</a:t>
            </a:r>
            <a:endParaRPr lang="en-US" sz="28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6023293" y="5474387"/>
            <a:ext cx="26959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All about ME</a:t>
            </a:r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2998133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171612"/>
            <a:ext cx="8229600" cy="858053"/>
          </a:xfrm>
        </p:spPr>
        <p:txBody>
          <a:bodyPr/>
          <a:lstStyle/>
          <a:p>
            <a:r>
              <a:rPr lang="en-US" dirty="0" smtClean="0"/>
              <a:t>My Epiphanies…</a:t>
            </a:r>
            <a:endParaRPr lang="en-US" dirty="0"/>
          </a:p>
        </p:txBody>
      </p:sp>
      <p:pic>
        <p:nvPicPr>
          <p:cNvPr id="5" name="Picture 4" descr="images-2.jpe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1757" y="1784753"/>
            <a:ext cx="6058812" cy="4255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3432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mages-3.jpe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2115" y="1517611"/>
            <a:ext cx="3313180" cy="2265696"/>
          </a:xfrm>
          <a:prstGeom prst="rect">
            <a:avLst/>
          </a:prstGeom>
        </p:spPr>
      </p:pic>
      <p:pic>
        <p:nvPicPr>
          <p:cNvPr id="4" name="Picture 3" descr="images-4.jpe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8316" y="1517611"/>
            <a:ext cx="3289300" cy="2463800"/>
          </a:xfrm>
          <a:prstGeom prst="rect">
            <a:avLst/>
          </a:prstGeom>
        </p:spPr>
      </p:pic>
      <p:pic>
        <p:nvPicPr>
          <p:cNvPr id="5" name="Picture 4" descr="InterestingWaystoUseWebConferencing.jpg">
            <a:hlinkClick r:id="rId4"/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2370" y="3783307"/>
            <a:ext cx="3815246" cy="2772229"/>
          </a:xfrm>
          <a:prstGeom prst="rect">
            <a:avLst/>
          </a:prstGeom>
        </p:spPr>
      </p:pic>
      <p:pic>
        <p:nvPicPr>
          <p:cNvPr id="6" name="Picture 5" descr="Unknown-1.jpeg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9222" y="3981411"/>
            <a:ext cx="3289300" cy="2463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4772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mages-7.jpeg">
            <a:hlinkClick r:id="rId2" action="ppaction://hlinkfile"/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8253" y="793953"/>
            <a:ext cx="3885747" cy="2908300"/>
          </a:xfrm>
          <a:prstGeom prst="rect">
            <a:avLst/>
          </a:prstGeom>
        </p:spPr>
      </p:pic>
      <p:pic>
        <p:nvPicPr>
          <p:cNvPr id="3" name="Picture 2" descr="images-6.jpe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0283" y="1536702"/>
            <a:ext cx="4325279" cy="2931050"/>
          </a:xfrm>
          <a:prstGeom prst="rect">
            <a:avLst/>
          </a:prstGeom>
        </p:spPr>
      </p:pic>
      <p:pic>
        <p:nvPicPr>
          <p:cNvPr id="4" name="Picture 3" descr="images-8.jpe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26200" y="3518788"/>
            <a:ext cx="2717800" cy="2984500"/>
          </a:xfrm>
          <a:prstGeom prst="rect">
            <a:avLst/>
          </a:prstGeom>
        </p:spPr>
      </p:pic>
      <p:pic>
        <p:nvPicPr>
          <p:cNvPr id="5" name="Picture 4" descr="images-5.jpeg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8700" y="3645788"/>
            <a:ext cx="2857500" cy="2857500"/>
          </a:xfrm>
          <a:prstGeom prst="rect">
            <a:avLst/>
          </a:prstGeom>
        </p:spPr>
      </p:pic>
      <p:pic>
        <p:nvPicPr>
          <p:cNvPr id="6" name="Picture 5" descr="images-9.jpeg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185864"/>
            <a:ext cx="4102142" cy="11808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9893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images-10.jpeg">
            <a:hlinkClick r:id="rId2"/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930" y="1183191"/>
            <a:ext cx="3886200" cy="2095500"/>
          </a:xfrm>
          <a:prstGeom prst="rect">
            <a:avLst/>
          </a:prstGeom>
        </p:spPr>
      </p:pic>
      <p:pic>
        <p:nvPicPr>
          <p:cNvPr id="4" name="Picture 3" descr="Unknown-2.jpeg">
            <a:hlinkClick r:id="rId4"/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2718" y="1544498"/>
            <a:ext cx="3485134" cy="1130300"/>
          </a:xfrm>
          <a:prstGeom prst="rect">
            <a:avLst/>
          </a:prstGeom>
        </p:spPr>
      </p:pic>
      <p:pic>
        <p:nvPicPr>
          <p:cNvPr id="5" name="Picture 4" descr="images-11.jpeg">
            <a:hlinkClick r:id="rId6"/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88487" y="3830460"/>
            <a:ext cx="3822700" cy="2120900"/>
          </a:xfrm>
          <a:prstGeom prst="rect">
            <a:avLst/>
          </a:prstGeom>
        </p:spPr>
      </p:pic>
      <p:pic>
        <p:nvPicPr>
          <p:cNvPr id="2" name="Picture 1" descr="images.jpeg">
            <a:hlinkClick r:id="rId8"/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2983" y="3497688"/>
            <a:ext cx="2997200" cy="2717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9164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mages-1.jpe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2643" y="3437122"/>
            <a:ext cx="3492500" cy="2324100"/>
          </a:xfrm>
          <a:prstGeom prst="rect">
            <a:avLst/>
          </a:prstGeom>
        </p:spPr>
      </p:pic>
      <p:pic>
        <p:nvPicPr>
          <p:cNvPr id="3" name="Picture 2" descr="images-2.jpe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4666" y="1636413"/>
            <a:ext cx="3721100" cy="2184400"/>
          </a:xfrm>
          <a:prstGeom prst="rect">
            <a:avLst/>
          </a:prstGeom>
        </p:spPr>
      </p:pic>
      <p:sp>
        <p:nvSpPr>
          <p:cNvPr id="4" name="TextBox 3">
            <a:hlinkClick r:id="rId4" action="ppaction://hlinkfile"/>
          </p:cNvPr>
          <p:cNvSpPr txBox="1"/>
          <p:nvPr/>
        </p:nvSpPr>
        <p:spPr>
          <a:xfrm>
            <a:off x="583568" y="1819075"/>
            <a:ext cx="2883513" cy="46166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400" b="1" dirty="0" smtClean="0"/>
              <a:t>Dear </a:t>
            </a:r>
            <a:r>
              <a:rPr lang="en-US" sz="2400" b="1" dirty="0" err="1" smtClean="0"/>
              <a:t>Mr</a:t>
            </a:r>
            <a:r>
              <a:rPr lang="en-US" sz="2400" b="1" dirty="0" smtClean="0"/>
              <a:t> President</a:t>
            </a:r>
            <a:endParaRPr lang="en-US" sz="24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5543899" y="4461883"/>
            <a:ext cx="20768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Visit Sydney</a:t>
            </a:r>
            <a:endParaRPr lang="en-US" sz="24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3467081" y="5981481"/>
            <a:ext cx="357006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All about the THEM</a:t>
            </a:r>
            <a:endParaRPr lang="en-US" sz="2400" b="1" dirty="0"/>
          </a:p>
        </p:txBody>
      </p:sp>
      <p:sp>
        <p:nvSpPr>
          <p:cNvPr id="7" name="TextBox 6">
            <a:hlinkClick r:id="rId5" action="ppaction://hlinkfile"/>
          </p:cNvPr>
          <p:cNvSpPr txBox="1"/>
          <p:nvPr/>
        </p:nvSpPr>
        <p:spPr>
          <a:xfrm>
            <a:off x="868998" y="2604655"/>
            <a:ext cx="1430857" cy="46166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AU" sz="2400" b="1" dirty="0" smtClean="0"/>
              <a:t>Anzacs</a:t>
            </a:r>
            <a:endParaRPr lang="en-AU" sz="2400" b="1" dirty="0"/>
          </a:p>
        </p:txBody>
      </p:sp>
    </p:spTree>
    <p:extLst>
      <p:ext uri="{BB962C8B-B14F-4D97-AF65-F5344CB8AC3E}">
        <p14:creationId xmlns:p14="http://schemas.microsoft.com/office/powerpoint/2010/main" val="4222861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mages-3.jpeg">
            <a:hlinkClick r:id="rId2" action="ppaction://hlinkfile"/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6845" y="1427716"/>
            <a:ext cx="6367758" cy="2041547"/>
          </a:xfrm>
          <a:prstGeom prst="rect">
            <a:avLst/>
          </a:prstGeom>
        </p:spPr>
      </p:pic>
      <p:pic>
        <p:nvPicPr>
          <p:cNvPr id="3" name="Picture 2" descr="images-6.jpeg">
            <a:hlinkClick r:id="" action="ppaction://hlinkshowjump?jump=lastslide"/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6522" y="3768327"/>
            <a:ext cx="3314700" cy="2451100"/>
          </a:xfrm>
          <a:prstGeom prst="rect">
            <a:avLst/>
          </a:prstGeom>
        </p:spPr>
      </p:pic>
      <p:pic>
        <p:nvPicPr>
          <p:cNvPr id="4" name="Picture 3" descr="images-5.jpe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6377" y="3938816"/>
            <a:ext cx="2417899" cy="24178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6314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09"/>
  <p:tag name="MMPROD_UIDATA" val="&lt;database version=&quot;7.0&quot;&gt;&lt;object type=&quot;1&quot; unique_id=&quot;10001&quot;&gt;&lt;object type=&quot;8&quot; unique_id=&quot;10002&quot;&gt;&lt;/object&gt;&lt;object type=&quot;2&quot; unique_id=&quot;10003&quot;&gt;&lt;object type=&quot;3&quot; unique_id=&quot;10004&quot;&gt;&lt;property id=&quot;20148&quot; value=&quot;5&quot;/&gt;&lt;property id=&quot;20300&quot; value=&quot;Slide 1 - &amp;quot;Oh, the possibilities!&amp;quot;&quot;/&gt;&lt;property id=&quot;20307&quot; value=&quot;256&quot;/&gt;&lt;/object&gt;&lt;object type=&quot;3&quot; unique_id=&quot;10005&quot;&gt;&lt;property id=&quot;20148&quot; value=&quot;5&quot;/&gt;&lt;property id=&quot;20300&quot; value=&quot;Slide 2 - &amp;quot;The early days…&amp;quot;&quot;/&gt;&lt;property id=&quot;20307&quot; value=&quot;257&quot;/&gt;&lt;/object&gt;&lt;object type=&quot;3&quot; unique_id=&quot;10006&quot;&gt;&lt;property id=&quot;20148&quot; value=&quot;5&quot;/&gt;&lt;property id=&quot;20300&quot; value=&quot;Slide 3 - &amp;quot;Early Movies&amp;quot;&quot;/&gt;&lt;property id=&quot;20307&quot; value=&quot;258&quot;/&gt;&lt;/object&gt;&lt;object type=&quot;3&quot; unique_id=&quot;10007&quot;&gt;&lt;property id=&quot;20148&quot; value=&quot;5&quot;/&gt;&lt;property id=&quot;20300&quot; value=&quot;Slide 4 - &amp;quot;My Epiphanies…&amp;quot;&quot;/&gt;&lt;property id=&quot;20307&quot; value=&quot;259&quot;/&gt;&lt;/object&gt;&lt;object type=&quot;3&quot; unique_id=&quot;10008&quot;&gt;&lt;property id=&quot;20148&quot; value=&quot;5&quot;/&gt;&lt;property id=&quot;20300&quot; value=&quot;Slide 5&quot;/&gt;&lt;property id=&quot;20307&quot; value=&quot;260&quot;/&gt;&lt;/object&gt;&lt;object type=&quot;3&quot; unique_id=&quot;10009&quot;&gt;&lt;property id=&quot;20148&quot; value=&quot;5&quot;/&gt;&lt;property id=&quot;20300&quot; value=&quot;Slide 6&quot;/&gt;&lt;property id=&quot;20307&quot; value=&quot;261&quot;/&gt;&lt;/object&gt;&lt;object type=&quot;3&quot; unique_id=&quot;10010&quot;&gt;&lt;property id=&quot;20148&quot; value=&quot;5&quot;/&gt;&lt;property id=&quot;20300&quot; value=&quot;Slide 7&quot;/&gt;&lt;property id=&quot;20307&quot; value=&quot;262&quot;/&gt;&lt;/object&gt;&lt;object type=&quot;3&quot; unique_id=&quot;10011&quot;&gt;&lt;property id=&quot;20148&quot; value=&quot;5&quot;/&gt;&lt;property id=&quot;20300&quot; value=&quot;Slide 8&quot;/&gt;&lt;property id=&quot;20307&quot; value=&quot;264&quot;/&gt;&lt;/object&gt;&lt;object type=&quot;3&quot; unique_id=&quot;10012&quot;&gt;&lt;property id=&quot;20148&quot; value=&quot;5&quot;/&gt;&lt;property id=&quot;20300&quot; value=&quot;Slide 9&quot;/&gt;&lt;property id=&quot;20307&quot; value=&quot;265&quot;/&gt;&lt;/object&gt;&lt;object type=&quot;3&quot; unique_id=&quot;10013&quot;&gt;&lt;property id=&quot;20148&quot; value=&quot;5&quot;/&gt;&lt;property id=&quot;20300&quot; value=&quot;Slide 10&quot;/&gt;&lt;property id=&quot;20307&quot; value=&quot;266&quot;/&gt;&lt;/object&gt;&lt;object type=&quot;3&quot; unique_id=&quot;10014&quot;&gt;&lt;property id=&quot;20148&quot; value=&quot;5&quot;/&gt;&lt;property id=&quot;20300&quot; value=&quot;Slide 11&quot;/&gt;&lt;property id=&quot;20307&quot; value=&quot;267&quot;/&gt;&lt;/object&gt;&lt;object type=&quot;3&quot; unique_id=&quot;10015&quot;&gt;&lt;property id=&quot;20148&quot; value=&quot;5&quot;/&gt;&lt;property id=&quot;20300&quot; value=&quot;Slide 12&quot;/&gt;&lt;property id=&quot;20307&quot; value=&quot;269&quot;/&gt;&lt;/object&gt;&lt;object type=&quot;3&quot; unique_id=&quot;10016&quot;&gt;&lt;property id=&quot;20148&quot; value=&quot;5&quot;/&gt;&lt;property id=&quot;20300&quot; value=&quot;Slide 13&quot;/&gt;&lt;property id=&quot;20307&quot; value=&quot;268&quot;/&gt;&lt;/object&gt;&lt;object type=&quot;3&quot; unique_id=&quot;10017&quot;&gt;&lt;property id=&quot;20148&quot; value=&quot;5&quot;/&gt;&lt;property id=&quot;20300&quot; value=&quot;Slide 14&quot;/&gt;&lt;property id=&quot;20307&quot; value=&quot;272&quot;/&gt;&lt;/object&gt;&lt;object type=&quot;3&quot; unique_id=&quot;10018&quot;&gt;&lt;property id=&quot;20148&quot; value=&quot;5&quot;/&gt;&lt;property id=&quot;20300&quot; value=&quot;Slide 15 - &amp;quot;Where to next?&amp;quot;&quot;/&gt;&lt;property id=&quot;20307&quot; value=&quot;270&quot;/&gt;&lt;/object&gt;&lt;object type=&quot;3&quot; unique_id=&quot;10019&quot;&gt;&lt;property id=&quot;20148&quot; value=&quot;5&quot;/&gt;&lt;property id=&quot;20300&quot; value=&quot;Slide 16&quot;/&gt;&lt;property id=&quot;20307&quot; value=&quot;271&quot;/&gt;&lt;/object&gt;&lt;object type=&quot;3&quot; unique_id=&quot;10020&quot;&gt;&lt;property id=&quot;20148&quot; value=&quot;5&quot;/&gt;&lt;property id=&quot;20300&quot; value=&quot;Slide 17 - &amp;quot;Oh, the possibilities!&amp;quot;&quot;/&gt;&lt;property id=&quot;20307&quot; value=&quot;273&quot;/&gt;&lt;/object&gt;&lt;object type=&quot;3&quot; unique_id=&quot;10021&quot;&gt;&lt;property id=&quot;20148&quot; value=&quot;5&quot;/&gt;&lt;property id=&quot;20300&quot; value=&quot;Slide 18&quot;/&gt;&lt;property id=&quot;20307&quot; value=&quot;274&quot;/&gt;&lt;/object&gt;&lt;/object&gt;&lt;/object&gt;&lt;/database&gt;"/>
  <p:tag name="SECTOMILLISECCONVERTED" val="1"/>
</p:tagLst>
</file>

<file path=ppt/theme/_rels/them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Genesis">
  <a:themeElements>
    <a:clrScheme name="Genesis">
      <a:dk1>
        <a:sysClr val="windowText" lastClr="000000"/>
      </a:dk1>
      <a:lt1>
        <a:sysClr val="window" lastClr="FFFFFF"/>
      </a:lt1>
      <a:dk2>
        <a:srgbClr val="465466"/>
      </a:dk2>
      <a:lt2>
        <a:srgbClr val="BBD7F8"/>
      </a:lt2>
      <a:accent1>
        <a:srgbClr val="80B606"/>
      </a:accent1>
      <a:accent2>
        <a:srgbClr val="E29F1D"/>
      </a:accent2>
      <a:accent3>
        <a:srgbClr val="2397E2"/>
      </a:accent3>
      <a:accent4>
        <a:srgbClr val="35ACA2"/>
      </a:accent4>
      <a:accent5>
        <a:srgbClr val="5430BB"/>
      </a:accent5>
      <a:accent6>
        <a:srgbClr val="8D34E0"/>
      </a:accent6>
      <a:hlink>
        <a:srgbClr val="00B0F0"/>
      </a:hlink>
      <a:folHlink>
        <a:srgbClr val="0070C0"/>
      </a:folHlink>
    </a:clrScheme>
    <a:fontScheme name="Genesis">
      <a:majorFont>
        <a:latin typeface="Calisto MT"/>
        <a:ea typeface=""/>
        <a:cs typeface=""/>
        <a:font script="Jpan" typeface="ＭＳ 明朝"/>
        <a:font script="Hans" typeface="宋体"/>
        <a:font script="Hant" typeface="新細明體"/>
      </a:majorFont>
      <a:minorFont>
        <a:latin typeface="Calisto MT"/>
        <a:ea typeface=""/>
        <a:cs typeface=""/>
        <a:font script="Jpan" typeface="ＭＳ 明朝"/>
        <a:font script="Hans" typeface="宋体"/>
        <a:font script="Hant" typeface="新細明體"/>
      </a:minorFont>
    </a:fontScheme>
    <a:fmtScheme name="Genesis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70000"/>
                <a:satMod val="100000"/>
                <a:greenMod val="110000"/>
              </a:schemeClr>
            </a:gs>
            <a:gs pos="75000">
              <a:schemeClr val="phClr">
                <a:tint val="40000"/>
                <a:satMod val="150000"/>
                <a:redMod val="100000"/>
                <a:blueMod val="100000"/>
              </a:schemeClr>
            </a:gs>
            <a:gs pos="100000">
              <a:schemeClr val="phClr">
                <a:tint val="60000"/>
                <a:satMod val="120000"/>
                <a:redMod val="100000"/>
                <a:blueMod val="100000"/>
              </a:schemeClr>
            </a:gs>
          </a:gsLst>
          <a:path path="circle">
            <a:fillToRect l="25000" t="25000" r="5000" b="5000"/>
          </a:path>
        </a:gradFill>
        <a:gradFill rotWithShape="1">
          <a:gsLst>
            <a:gs pos="0">
              <a:schemeClr val="phClr">
                <a:tint val="50000"/>
                <a:shade val="100000"/>
                <a:alpha val="100000"/>
                <a:satMod val="150000"/>
              </a:schemeClr>
            </a:gs>
            <a:gs pos="40000">
              <a:schemeClr val="phClr">
                <a:tint val="70000"/>
                <a:shade val="100000"/>
                <a:alpha val="100000"/>
                <a:satMod val="150000"/>
              </a:schemeClr>
            </a:gs>
            <a:gs pos="100000">
              <a:schemeClr val="phClr">
                <a:shade val="90000"/>
                <a:satMod val="110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88900" dist="50800" dir="11400000" sx="102000" sy="101000" algn="tl" rotWithShape="0">
              <a:srgbClr val="000000">
                <a:alpha val="35000"/>
              </a:srgbClr>
            </a:outerShdw>
          </a:effectLst>
          <a:scene3d>
            <a:camera prst="perspectiveFront" fov="4800000"/>
            <a:lightRig rig="morning" dir="tl"/>
          </a:scene3d>
          <a:sp3d prstMaterial="softmetal">
            <a:bevelT w="0" h="0"/>
          </a:sp3d>
        </a:effectStyle>
        <a:effectStyle>
          <a:effectLst>
            <a:innerShdw blurRad="50800" dist="25400" dir="13500000">
              <a:srgbClr val="000000">
                <a:alpha val="75000"/>
              </a:srgbClr>
            </a:innerShdw>
            <a:reflection blurRad="101600" stA="40000" endPos="50000" dist="63500" dir="5400000" fadeDir="7200000" sy="-100000" kx="300000" rotWithShape="0"/>
          </a:effectLst>
          <a:scene3d>
            <a:camera prst="orthographicFront">
              <a:rot lat="0" lon="0" rev="0"/>
            </a:camera>
            <a:lightRig rig="chilly" dir="tr">
              <a:rot lat="0" lon="0" rev="1200000"/>
            </a:lightRig>
          </a:scene3d>
          <a:sp3d prstMaterial="plastic">
            <a:bevelT w="0" h="0"/>
          </a:sp3d>
        </a:effectStyle>
      </a:effectStyleLst>
      <a:bgFillStyleLst>
        <a:blipFill rotWithShape="1">
          <a:blip xmlns:r="http://schemas.openxmlformats.org/officeDocument/2006/relationships" r:embed="rId1"/>
          <a:stretch/>
        </a:blipFill>
        <a:blipFill rotWithShape="1">
          <a:blip xmlns:r="http://schemas.openxmlformats.org/officeDocument/2006/relationships" r:embed="rId2"/>
          <a:stretch/>
        </a:blipFill>
        <a:blipFill rotWithShape="1">
          <a:blip xmlns:r="http://schemas.openxmlformats.org/officeDocument/2006/relationships" r:embed="rId3"/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Genesis.thmx</Template>
  <TotalTime>313</TotalTime>
  <Words>94</Words>
  <Application>Microsoft Office PowerPoint</Application>
  <PresentationFormat>On-screen Show (4:3)</PresentationFormat>
  <Paragraphs>27</Paragraphs>
  <Slides>18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Genesis</vt:lpstr>
      <vt:lpstr>Oh, the possibilities!</vt:lpstr>
      <vt:lpstr>The early days…</vt:lpstr>
      <vt:lpstr>Early Movies</vt:lpstr>
      <vt:lpstr>My Epiphanies…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Where to next?</vt:lpstr>
      <vt:lpstr>PowerPoint Presentation</vt:lpstr>
      <vt:lpstr>Oh, the possibilities!</vt:lpstr>
      <vt:lpstr>PowerPoint Presentation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Oh, the possibilities!</dc:title>
  <dc:creator>Paula Madigan</dc:creator>
  <cp:lastModifiedBy>Kristin Vlasto</cp:lastModifiedBy>
  <cp:revision>38</cp:revision>
  <dcterms:created xsi:type="dcterms:W3CDTF">2012-06-18T11:05:15Z</dcterms:created>
  <dcterms:modified xsi:type="dcterms:W3CDTF">2012-06-22T05:55:48Z</dcterms:modified>
</cp:coreProperties>
</file>